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8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98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56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2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920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54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9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22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22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4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31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11/30/2021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3816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ksu-is/PasswordListGenerator" TargetMode="External"/><Relationship Id="rId5" Type="http://schemas.openxmlformats.org/officeDocument/2006/relationships/hyperlink" Target="https://github.com/ksu-is/Password-Generator-2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DBF9DC9-70E0-4A3D-92A2-6E38C4000A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153" y="-1181847"/>
            <a:ext cx="6858000" cy="922169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A6BD8-B127-44A4-80F9-4CE04A4CC8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9718" y="565846"/>
            <a:ext cx="5770281" cy="3617644"/>
          </a:xfrm>
        </p:spPr>
        <p:txBody>
          <a:bodyPr anchor="b">
            <a:normAutofit/>
          </a:bodyPr>
          <a:lstStyle/>
          <a:p>
            <a:pPr algn="r"/>
            <a:r>
              <a:rPr lang="en-US" sz="9600" b="1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Password </a:t>
            </a:r>
            <a:r>
              <a:rPr lang="en-US" sz="7200" b="1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3346B5-3E01-4963-9FF1-C5D7DF8C0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7836" y="4258905"/>
            <a:ext cx="3820603" cy="794027"/>
          </a:xfrm>
        </p:spPr>
        <p:txBody>
          <a:bodyPr anchor="t">
            <a:no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Generate a random password in seconds to be used for various accounts.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8915B42-D931-4312-B981-FF9952EA1116}"/>
              </a:ext>
            </a:extLst>
          </p:cNvPr>
          <p:cNvCxnSpPr>
            <a:cxnSpLocks/>
          </p:cNvCxnSpPr>
          <p:nvPr/>
        </p:nvCxnSpPr>
        <p:spPr>
          <a:xfrm>
            <a:off x="7581153" y="4183490"/>
            <a:ext cx="38488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233132AD-1815-439B-BD52-4A8D483519AC}"/>
              </a:ext>
            </a:extLst>
          </p:cNvPr>
          <p:cNvSpPr txBox="1">
            <a:spLocks/>
          </p:cNvSpPr>
          <p:nvPr/>
        </p:nvSpPr>
        <p:spPr>
          <a:xfrm>
            <a:off x="6906800" y="5052932"/>
            <a:ext cx="4451639" cy="11714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000" b="1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Coders: Gates Ogork</a:t>
            </a:r>
          </a:p>
          <a:p>
            <a:pPr algn="r"/>
            <a:r>
              <a:rPr lang="en-US" sz="1100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Some references:</a:t>
            </a:r>
          </a:p>
          <a:p>
            <a:pPr algn="r"/>
            <a:r>
              <a:rPr lang="en-US" sz="1400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  <a:hlinkClick r:id="rId5"/>
              </a:rPr>
              <a:t>https://github.com/ksu-is/Password-Generator-2</a:t>
            </a:r>
            <a:endParaRPr lang="en-US" sz="1400" dirty="0">
              <a:solidFill>
                <a:srgbClr val="FFFFFF"/>
              </a:solidFill>
              <a:latin typeface="Agency FB" panose="020B0503020202020204" pitchFamily="34" charset="0"/>
              <a:cs typeface="Aharoni" panose="02010803020104030203" pitchFamily="2" charset="-79"/>
            </a:endParaRPr>
          </a:p>
          <a:p>
            <a:pPr algn="r"/>
            <a:r>
              <a:rPr lang="en-US" sz="1400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  <a:hlinkClick r:id="rId6"/>
              </a:rPr>
              <a:t>https://github.com/ksu-is/PasswordListGenerator</a:t>
            </a:r>
            <a:r>
              <a:rPr lang="en-US" sz="1400" dirty="0">
                <a:solidFill>
                  <a:srgbClr val="FFFFFF"/>
                </a:solidFill>
                <a:latin typeface="Agency FB" panose="020B0503020202020204" pitchFamily="34" charset="0"/>
                <a:cs typeface="Aharoni" panose="02010803020104030203" pitchFamily="2" charset="-79"/>
              </a:rPr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0B35D9-F3F9-46C6-BE3F-7573A76C3C72}"/>
              </a:ext>
            </a:extLst>
          </p:cNvPr>
          <p:cNvCxnSpPr>
            <a:cxnSpLocks/>
          </p:cNvCxnSpPr>
          <p:nvPr/>
        </p:nvCxnSpPr>
        <p:spPr>
          <a:xfrm>
            <a:off x="7581153" y="4977517"/>
            <a:ext cx="384884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EDB64A7E-6AD8-4D3D-97FF-0250E0EEAD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36" y="3995493"/>
            <a:ext cx="3651898" cy="2228917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936C45A2-623E-41BD-BF0D-B3F85BCA4CCC}"/>
              </a:ext>
            </a:extLst>
          </p:cNvPr>
          <p:cNvSpPr txBox="1">
            <a:spLocks/>
          </p:cNvSpPr>
          <p:nvPr/>
        </p:nvSpPr>
        <p:spPr>
          <a:xfrm>
            <a:off x="194472" y="3024254"/>
            <a:ext cx="4183865" cy="14519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000" dirty="0">
                <a:latin typeface="Agency FB" panose="020B0503020202020204" pitchFamily="34" charset="0"/>
                <a:cs typeface="Aharoni" panose="02010803020104030203" pitchFamily="2" charset="-79"/>
              </a:rPr>
              <a:t>This is how the end product is supposed to look like. Still working on making it look like this and adding the rest of the slides to the power point. </a:t>
            </a:r>
          </a:p>
        </p:txBody>
      </p:sp>
    </p:spTree>
    <p:extLst>
      <p:ext uri="{BB962C8B-B14F-4D97-AF65-F5344CB8AC3E}">
        <p14:creationId xmlns:p14="http://schemas.microsoft.com/office/powerpoint/2010/main" val="284788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elebration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72</Words>
  <Application>Microsoft Office PowerPoint</Application>
  <PresentationFormat>Widescreen</PresentationFormat>
  <Paragraphs>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Agency FB</vt:lpstr>
      <vt:lpstr>Arial</vt:lpstr>
      <vt:lpstr>AvenirNext LT Pro Medium</vt:lpstr>
      <vt:lpstr>Calibri</vt:lpstr>
      <vt:lpstr>Gill Sans Nova</vt:lpstr>
      <vt:lpstr>CelebrationVTI</vt:lpstr>
      <vt:lpstr>Password Generator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Password Generator</dc:title>
  <dc:creator>gates ogork</dc:creator>
  <cp:lastModifiedBy>gates ogork</cp:lastModifiedBy>
  <cp:revision>3</cp:revision>
  <dcterms:created xsi:type="dcterms:W3CDTF">2021-11-30T21:31:21Z</dcterms:created>
  <dcterms:modified xsi:type="dcterms:W3CDTF">2021-12-01T00:36:55Z</dcterms:modified>
</cp:coreProperties>
</file>

<file path=docProps/thumbnail.jpeg>
</file>